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5" r:id="rId5"/>
    <p:sldId id="264" r:id="rId6"/>
    <p:sldId id="26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Libre Franklin" panose="020B0604020202020204" charset="0"/>
      <p:regular r:id="rId17"/>
      <p:bold r:id="rId18"/>
      <p:italic r:id="rId19"/>
      <p:boldItalic r:id="rId20"/>
    </p:embeddedFont>
    <p:embeddedFont>
      <p:font typeface="Libre Franklin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MzOv/swPY048jjVlA+Q9sKQRZ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88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9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68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97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1976700" y="2533698"/>
            <a:ext cx="82386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None/>
            </a:pPr>
            <a:r>
              <a:rPr lang="es-MX" sz="6000" b="0" u="none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Título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8EFBDE-55C4-BF42-2D5B-8AC2FAF94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20052" y="5435823"/>
            <a:ext cx="1468878" cy="11350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515295-F33A-010B-CB66-87D9BE119BD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28" y="5603026"/>
            <a:ext cx="717280" cy="800636"/>
          </a:xfrm>
          <a:prstGeom prst="rect">
            <a:avLst/>
          </a:prstGeom>
        </p:spPr>
      </p:pic>
      <p:pic>
        <p:nvPicPr>
          <p:cNvPr id="7" name="Picture 2" descr="FESC-PPP-A">
            <a:extLst>
              <a:ext uri="{FF2B5EF4-FFF2-40B4-BE49-F238E27FC236}">
                <a16:creationId xmlns:a16="http://schemas.microsoft.com/office/drawing/2014/main" id="{69F847C1-338B-CE9B-EC0C-141735DECDB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20" y="5578716"/>
            <a:ext cx="552820" cy="7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84;p1">
            <a:extLst>
              <a:ext uri="{FF2B5EF4-FFF2-40B4-BE49-F238E27FC236}">
                <a16:creationId xmlns:a16="http://schemas.microsoft.com/office/drawing/2014/main" id="{D7495F30-65DA-3E24-D09A-012B30967331}"/>
              </a:ext>
            </a:extLst>
          </p:cNvPr>
          <p:cNvGrpSpPr/>
          <p:nvPr/>
        </p:nvGrpSpPr>
        <p:grpSpPr>
          <a:xfrm>
            <a:off x="9293742" y="5435823"/>
            <a:ext cx="1207472" cy="1035423"/>
            <a:chOff x="7503459" y="5446059"/>
            <a:chExt cx="1207472" cy="1035423"/>
          </a:xfrm>
        </p:grpSpPr>
        <p:sp>
          <p:nvSpPr>
            <p:cNvPr id="11" name="Google Shape;85;p1">
              <a:extLst>
                <a:ext uri="{FF2B5EF4-FFF2-40B4-BE49-F238E27FC236}">
                  <a16:creationId xmlns:a16="http://schemas.microsoft.com/office/drawing/2014/main" id="{1CC1B0C9-8419-5248-42F2-0CCC709760D5}"/>
                </a:ext>
              </a:extLst>
            </p:cNvPr>
            <p:cNvSpPr/>
            <p:nvPr/>
          </p:nvSpPr>
          <p:spPr>
            <a:xfrm>
              <a:off x="7503459" y="5446059"/>
              <a:ext cx="1207472" cy="103542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6;p1">
              <a:extLst>
                <a:ext uri="{FF2B5EF4-FFF2-40B4-BE49-F238E27FC236}">
                  <a16:creationId xmlns:a16="http://schemas.microsoft.com/office/drawing/2014/main" id="{5FBDA2CE-F9BA-B277-55D7-B67A1728FEF2}"/>
                </a:ext>
              </a:extLst>
            </p:cNvPr>
            <p:cNvSpPr txBox="1"/>
            <p:nvPr/>
          </p:nvSpPr>
          <p:spPr>
            <a:xfrm>
              <a:off x="7503459" y="5571780"/>
              <a:ext cx="120747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Agregar 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Identidad de institución o departamento</a:t>
              </a:r>
              <a:endParaRPr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D5D883F-B98B-F809-C77A-F9CC161549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t="2" b="18566"/>
          <a:stretch/>
        </p:blipFill>
        <p:spPr>
          <a:xfrm>
            <a:off x="138060" y="182601"/>
            <a:ext cx="1030053" cy="8388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DA189D95-4002-80C1-6658-ADB0E12201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8113" y="221074"/>
            <a:ext cx="6551940" cy="761854"/>
          </a:xfrm>
          <a:prstGeom prst="rect">
            <a:avLst/>
          </a:prstGeom>
        </p:spPr>
      </p:pic>
      <p:sp>
        <p:nvSpPr>
          <p:cNvPr id="18" name="Google Shape;86;p1">
            <a:extLst>
              <a:ext uri="{FF2B5EF4-FFF2-40B4-BE49-F238E27FC236}">
                <a16:creationId xmlns:a16="http://schemas.microsoft.com/office/drawing/2014/main" id="{FE93E334-B3E3-5C67-4013-EBB9B5A44EAE}"/>
              </a:ext>
            </a:extLst>
          </p:cNvPr>
          <p:cNvSpPr txBox="1"/>
          <p:nvPr/>
        </p:nvSpPr>
        <p:spPr>
          <a:xfrm>
            <a:off x="5075664" y="3753012"/>
            <a:ext cx="20406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Autor(es)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Objetivo: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712689" y="3774631"/>
            <a:ext cx="253195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Introducción:</a:t>
            </a:r>
            <a:endParaRPr dirty="0"/>
          </a:p>
        </p:txBody>
      </p:sp>
      <p:sp>
        <p:nvSpPr>
          <p:cNvPr id="7" name="Google Shape;95;p2"/>
          <p:cNvSpPr txBox="1">
            <a:spLocks noGrp="1"/>
          </p:cNvSpPr>
          <p:nvPr>
            <p:ph type="body" idx="1"/>
          </p:nvPr>
        </p:nvSpPr>
        <p:spPr>
          <a:xfrm>
            <a:off x="339064" y="1891592"/>
            <a:ext cx="11343468" cy="142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5FC927-7841-8269-27E7-9EBA2B5D08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CA0C498-803B-64A8-48DB-44C9E5D31F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F39F8A-4860-AEDE-99E5-E5A317B7D1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8D1365-1A55-6FB1-171D-4FB9A721B2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13" name="Picture 2" descr="FESC-PPP-A">
            <a:extLst>
              <a:ext uri="{FF2B5EF4-FFF2-40B4-BE49-F238E27FC236}">
                <a16:creationId xmlns:a16="http://schemas.microsoft.com/office/drawing/2014/main" id="{ECB44BFC-0E0B-9577-C662-133ACA2272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95;p2">
            <a:extLst>
              <a:ext uri="{FF2B5EF4-FFF2-40B4-BE49-F238E27FC236}">
                <a16:creationId xmlns:a16="http://schemas.microsoft.com/office/drawing/2014/main" id="{DE05A21D-3192-176B-E344-6F0B775D73AB}"/>
              </a:ext>
            </a:extLst>
          </p:cNvPr>
          <p:cNvSpPr txBox="1">
            <a:spLocks/>
          </p:cNvSpPr>
          <p:nvPr/>
        </p:nvSpPr>
        <p:spPr>
          <a:xfrm>
            <a:off x="3244644" y="4674121"/>
            <a:ext cx="8437888" cy="1962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s-MX" dirty="0"/>
              <a:t>Haz clic para agregar texto</a:t>
            </a:r>
          </a:p>
        </p:txBody>
      </p:sp>
      <p:sp>
        <p:nvSpPr>
          <p:cNvPr id="104" name="Google Shape;104;p3"/>
          <p:cNvSpPr/>
          <p:nvPr/>
        </p:nvSpPr>
        <p:spPr>
          <a:xfrm>
            <a:off x="10286258" y="141923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0286258" y="273917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339064" y="1976717"/>
            <a:ext cx="11343468" cy="432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Metodología y/o desarrollo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B0C170-7316-682D-8A6D-BF063BB16A0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3A932E-954C-F0D2-8BDF-EA10497DDD9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B93D5B9E-F76E-D926-8DD7-3A503A16321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4A6E30EC-ABF3-C3A1-D711-1917F85678F6}"/>
              </a:ext>
            </a:extLst>
          </p:cNvPr>
          <p:cNvSpPr/>
          <p:nvPr/>
        </p:nvSpPr>
        <p:spPr>
          <a:xfrm>
            <a:off x="10304209" y="154299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725BD7B3-3946-7678-2395-9D80FDD876F8}"/>
              </a:ext>
            </a:extLst>
          </p:cNvPr>
          <p:cNvSpPr txBox="1"/>
          <p:nvPr/>
        </p:nvSpPr>
        <p:spPr>
          <a:xfrm>
            <a:off x="10304209" y="286293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CE9F0C-D689-D310-4702-298FC7521B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651AE85-95DF-269C-5E41-D67964A221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39064" y="1783899"/>
            <a:ext cx="11494348" cy="16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Resultados</a:t>
            </a:r>
            <a:endParaRPr dirty="0"/>
          </a:p>
        </p:txBody>
      </p:sp>
      <p:sp>
        <p:nvSpPr>
          <p:cNvPr id="117" name="Google Shape;117;p4"/>
          <p:cNvSpPr txBox="1"/>
          <p:nvPr/>
        </p:nvSpPr>
        <p:spPr>
          <a:xfrm>
            <a:off x="339064" y="3771316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Conclusiones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D77AD9-36C3-36C3-3D0C-228C4B5252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0F69AA-F106-037D-3ABE-C7027B501D6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FBC37D59-94AC-6DD6-D26C-62CFD7B44B5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04B3FDF9-B6E9-0E40-686A-D426FAA836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141923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60197F79-393D-EBC8-64CB-3C6AC8C95C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273917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92407E-8EBF-6986-F2BC-1D28E1ADA4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1234742-C0D6-FE45-131E-3ABAE27135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  <p:sp>
        <p:nvSpPr>
          <p:cNvPr id="14" name="Google Shape;115;p4">
            <a:extLst>
              <a:ext uri="{FF2B5EF4-FFF2-40B4-BE49-F238E27FC236}">
                <a16:creationId xmlns:a16="http://schemas.microsoft.com/office/drawing/2014/main" id="{2B18ADFC-7265-73DE-E2EC-17BBC5C6FF64}"/>
              </a:ext>
            </a:extLst>
          </p:cNvPr>
          <p:cNvSpPr txBox="1">
            <a:spLocks/>
          </p:cNvSpPr>
          <p:nvPr/>
        </p:nvSpPr>
        <p:spPr>
          <a:xfrm>
            <a:off x="2635045" y="4604281"/>
            <a:ext cx="9198367" cy="16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s-MX" dirty="0"/>
              <a:t>Haz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41281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39064" y="1976717"/>
            <a:ext cx="11343468" cy="432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39064" y="1194283"/>
            <a:ext cx="8238565" cy="5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MX" sz="2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Bibliografía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DF148C-5997-D1CB-7648-79D7F0923E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287" y="8026"/>
            <a:ext cx="1211086" cy="935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E13008-1CC3-0CD6-EDB2-1B3DDBD9FA3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70" y="180602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6C0173B6-76B7-F8EE-7640-AEF98CFC86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27" y="180602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E094AABD-61F0-08CD-F222-9CFD431797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141923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090B2B42-3FE1-D7D4-C4A5-52862013B4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6258" y="273917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253C60-51DE-9139-9777-13862D6CEC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35" y="221073"/>
            <a:ext cx="774730" cy="77473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EEA7752-412B-890A-3D30-518EAE21C34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265" y="221073"/>
            <a:ext cx="5275920" cy="6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4141695" y="3631127"/>
            <a:ext cx="7705164" cy="17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5" name="Google Shape;135;p6"/>
          <p:cNvSpPr/>
          <p:nvPr/>
        </p:nvSpPr>
        <p:spPr>
          <a:xfrm>
            <a:off x="3102157" y="2505670"/>
            <a:ext cx="8744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cap="none" dirty="0">
                <a:solidFill>
                  <a:schemeClr val="bg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Gracias por su atención</a:t>
            </a:r>
            <a:endParaRPr sz="5400" b="1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ED96DE-FC35-CAC7-3780-90EBF5C4E7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905" y="5545794"/>
            <a:ext cx="1211086" cy="935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83D431-573D-B2E3-5B3E-602031BAC9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548" y="5718370"/>
            <a:ext cx="591395" cy="660122"/>
          </a:xfrm>
          <a:prstGeom prst="rect">
            <a:avLst/>
          </a:prstGeom>
        </p:spPr>
      </p:pic>
      <p:pic>
        <p:nvPicPr>
          <p:cNvPr id="9" name="Picture 2" descr="FESC-PPP-A">
            <a:extLst>
              <a:ext uri="{FF2B5EF4-FFF2-40B4-BE49-F238E27FC236}">
                <a16:creationId xmlns:a16="http://schemas.microsoft.com/office/drawing/2014/main" id="{CBE4B55E-20D3-86AD-1A0F-D5FF9D3BCAE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5718370"/>
            <a:ext cx="455798" cy="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5B1DD135-4687-FBA1-64ED-8C05C8573F32}"/>
              </a:ext>
            </a:extLst>
          </p:cNvPr>
          <p:cNvSpPr/>
          <p:nvPr/>
        </p:nvSpPr>
        <p:spPr>
          <a:xfrm>
            <a:off x="9165380" y="5679691"/>
            <a:ext cx="986477" cy="7397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1AC130A9-AEA6-1283-BD55-0AAE376A8A19}"/>
              </a:ext>
            </a:extLst>
          </p:cNvPr>
          <p:cNvSpPr txBox="1"/>
          <p:nvPr/>
        </p:nvSpPr>
        <p:spPr>
          <a:xfrm>
            <a:off x="9165380" y="5811685"/>
            <a:ext cx="9864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Identidad de institución o departamento</a:t>
            </a:r>
            <a:endParaRPr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77792B-4DFE-4815-A98F-78B44594BD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737" y="5657980"/>
            <a:ext cx="774730" cy="7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6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62</Words>
  <Application>Microsoft Office PowerPoint</Application>
  <PresentationFormat>Panorámica</PresentationFormat>
  <Paragraphs>17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Libre Franklin Medium</vt:lpstr>
      <vt:lpstr>Libre Franklin</vt:lpstr>
      <vt:lpstr>Century Schoolbook</vt:lpstr>
      <vt:lpstr>Calibri</vt:lpstr>
      <vt:lpstr>Tema de Office</vt:lpstr>
      <vt:lpstr>Presentación de PowerPoint</vt:lpstr>
      <vt:lpstr>Objetivo:</vt:lpstr>
      <vt:lpstr>Metodología y/o desarrollo</vt:lpstr>
      <vt:lpstr>Resultados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SIMON FARFAN</dc:creator>
  <cp:lastModifiedBy>Think23</cp:lastModifiedBy>
  <cp:revision>8</cp:revision>
  <dcterms:created xsi:type="dcterms:W3CDTF">2023-12-07T18:07:02Z</dcterms:created>
  <dcterms:modified xsi:type="dcterms:W3CDTF">2025-02-27T18:28:25Z</dcterms:modified>
</cp:coreProperties>
</file>